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95" r:id="rId2"/>
    <p:sldId id="296" r:id="rId3"/>
    <p:sldId id="291" r:id="rId4"/>
    <p:sldId id="292" r:id="rId5"/>
    <p:sldId id="289" r:id="rId6"/>
    <p:sldId id="290" r:id="rId7"/>
    <p:sldId id="274" r:id="rId8"/>
    <p:sldId id="288" r:id="rId9"/>
    <p:sldId id="293" r:id="rId10"/>
    <p:sldId id="294" r:id="rId11"/>
    <p:sldId id="297" r:id="rId12"/>
    <p:sldId id="298"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11/4/2019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Partials Everywhere!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heels against (not on) fault line,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F6FC3CF-3B02-4DFE-A267-297EF212DF04}"/>
              </a:ext>
            </a:extLst>
          </p:cNvPr>
          <p:cNvPicPr>
            <a:picLocks noChangeAspect="1"/>
          </p:cNvPicPr>
          <p:nvPr/>
        </p:nvPicPr>
        <p:blipFill>
          <a:blip r:embed="rId5"/>
          <a:stretch>
            <a:fillRect/>
          </a:stretch>
        </p:blipFill>
        <p:spPr>
          <a:xfrm>
            <a:off x="180474" y="3420118"/>
            <a:ext cx="7025777" cy="40170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Drew’s an Asshole</a:t>
            </a:r>
          </a:p>
          <a:p>
            <a:pPr algn="ctr"/>
            <a:r>
              <a:rPr lang="en-US" b="1" dirty="0"/>
              <a:t>Written Stage Briefing</a:t>
            </a:r>
          </a:p>
          <a:p>
            <a:r>
              <a:rPr lang="en-US" dirty="0"/>
              <a:t>Drew’s an Asshole is a 32 round, 160 point, Comstock field course. There are thirteen USPSA targets and six mini poppers. The best two hits on paper will score, and steel must fall to score. The start signal is audible.</a:t>
            </a:r>
          </a:p>
          <a:p>
            <a:endParaRPr lang="en-US" dirty="0"/>
          </a:p>
          <a:p>
            <a:r>
              <a:rPr lang="en-US" dirty="0"/>
              <a:t>Handgun start position is standing completely outside the shooting area, not touching any fault lines, hands touching either set of marks. Handgun is loaded and holstered</a:t>
            </a:r>
          </a:p>
          <a:p>
            <a:endParaRPr lang="en-US" dirty="0"/>
          </a:p>
          <a:p>
            <a:r>
              <a:rPr lang="en-US" dirty="0"/>
              <a:t>PCC start position is standing completely outside the shooting area, not touching any fault lines, muzzle touching any mark. Loaded carbine is held with both hands, safety on, shouldered.</a:t>
            </a:r>
          </a:p>
          <a:p>
            <a:endParaRPr lang="en-US" dirty="0"/>
          </a:p>
          <a:p>
            <a:r>
              <a:rPr lang="en-US" dirty="0"/>
              <a:t>Upon start signal, engage targets as they become available from within the shooting area. You may curse Drew and his no-shoots after the range has been called clear.</a:t>
            </a:r>
          </a:p>
        </p:txBody>
      </p:sp>
    </p:spTree>
    <p:extLst>
      <p:ext uri="{BB962C8B-B14F-4D97-AF65-F5344CB8AC3E}">
        <p14:creationId xmlns:p14="http://schemas.microsoft.com/office/powerpoint/2010/main" val="115024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Single Stack Friendly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EE5A9A0-AB17-454B-9ED5-D4CFC7D3BB9D}"/>
              </a:ext>
            </a:extLst>
          </p:cNvPr>
          <p:cNvPicPr>
            <a:picLocks noChangeAspect="1"/>
          </p:cNvPicPr>
          <p:nvPr/>
        </p:nvPicPr>
        <p:blipFill rotWithShape="1">
          <a:blip r:embed="rId5"/>
          <a:srcRect t="-1563" r="1489" b="-1"/>
          <a:stretch/>
        </p:blipFill>
        <p:spPr>
          <a:xfrm>
            <a:off x="180474" y="3296454"/>
            <a:ext cx="7025777" cy="39026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Single Stack Friendly</a:t>
            </a:r>
          </a:p>
          <a:p>
            <a:pPr algn="ctr"/>
            <a:r>
              <a:rPr lang="en-US" b="1" dirty="0"/>
              <a:t>Written Stage Briefing</a:t>
            </a:r>
          </a:p>
          <a:p>
            <a:r>
              <a:rPr lang="en-US" dirty="0"/>
              <a:t>Single Stack Friendly is a 32 round, 160 point, Comstock field course. There are fourteen USPSA targets, two Colt poppers, and two mini poppers. The best two hits on paper will score, and steel must fall to score. The start signal is audible.</a:t>
            </a:r>
          </a:p>
          <a:p>
            <a:endParaRPr lang="en-US" dirty="0"/>
          </a:p>
          <a:p>
            <a:r>
              <a:rPr lang="en-US" dirty="0"/>
              <a:t>The swinger is activated by either Colt popper. Check the activator setup prior to activating during walkthrough and reset it the same way each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shouldered, safety on, pointed at orange cone.</a:t>
            </a:r>
          </a:p>
          <a:p>
            <a:endParaRPr lang="en-US" dirty="0"/>
          </a:p>
          <a:p>
            <a:r>
              <a:rPr lang="en-US" dirty="0"/>
              <a:t>On start signal, engage targets from within the fault lines.</a:t>
            </a:r>
          </a:p>
        </p:txBody>
      </p:sp>
    </p:spTree>
    <p:extLst>
      <p:ext uri="{BB962C8B-B14F-4D97-AF65-F5344CB8AC3E}">
        <p14:creationId xmlns:p14="http://schemas.microsoft.com/office/powerpoint/2010/main" val="3877382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Partials Everywhere!</a:t>
            </a:r>
          </a:p>
          <a:p>
            <a:pPr algn="ctr"/>
            <a:r>
              <a:rPr lang="en-US" b="1" dirty="0"/>
              <a:t>Written Stage Briefing</a:t>
            </a:r>
          </a:p>
          <a:p>
            <a:r>
              <a:rPr lang="en-US" dirty="0"/>
              <a:t>Partials Everywhere! is a 16 round, 80 point, Comstock medium course. There are eight USPSA targets. The best two hits on paper will score. The start signal is audible.</a:t>
            </a:r>
          </a:p>
          <a:p>
            <a:endParaRPr lang="en-US" dirty="0"/>
          </a:p>
          <a:p>
            <a:r>
              <a:rPr lang="en-US" dirty="0"/>
              <a:t>Handgun start position is standing with both feet on X’s, heels against but not on top of the fault line. Handgun is loaded and holstered.</a:t>
            </a:r>
          </a:p>
          <a:p>
            <a:endParaRPr lang="en-US" dirty="0"/>
          </a:p>
          <a:p>
            <a:r>
              <a:rPr lang="en-US" dirty="0"/>
              <a:t>PCC start position is standing with both feet on X’s, heels against but not on top of the fault line. Loaded carbine held with both hands, shouldered, safety on, pointed at orange cone.</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835591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 all the Things!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straddling the leftmost or right most fault line,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muzzle perpendicular to the back berm.</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5773AD-3A96-4D7B-AF65-7DEF12EBF358}"/>
              </a:ext>
            </a:extLst>
          </p:cNvPr>
          <p:cNvPicPr>
            <a:picLocks noChangeAspect="1"/>
          </p:cNvPicPr>
          <p:nvPr/>
        </p:nvPicPr>
        <p:blipFill>
          <a:blip r:embed="rId5"/>
          <a:stretch>
            <a:fillRect/>
          </a:stretch>
        </p:blipFill>
        <p:spPr>
          <a:xfrm>
            <a:off x="180474" y="3600376"/>
            <a:ext cx="7025777" cy="30110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Shoot All the Things!</a:t>
            </a:r>
          </a:p>
          <a:p>
            <a:pPr algn="ctr"/>
            <a:r>
              <a:rPr lang="en-US" b="1" dirty="0"/>
              <a:t>Written Stage Briefing</a:t>
            </a:r>
          </a:p>
          <a:p>
            <a:r>
              <a:rPr lang="en-US" dirty="0"/>
              <a:t>Shoot all the Things! is a 30 round, 150 point, Comstock field courses. There are ten USPSA targets. The best three hits on paper will score. The start signal is audible.</a:t>
            </a:r>
          </a:p>
          <a:p>
            <a:endParaRPr lang="en-US" dirty="0"/>
          </a:p>
          <a:p>
            <a:r>
              <a:rPr lang="en-US" dirty="0"/>
              <a:t>Handgun start position is standing straddling the leftmost or rightmost fault line with wrists above respective shoulders. Handgun is loaded and holstered.</a:t>
            </a:r>
          </a:p>
          <a:p>
            <a:endParaRPr lang="en-US" dirty="0"/>
          </a:p>
          <a:p>
            <a:r>
              <a:rPr lang="en-US" dirty="0"/>
              <a:t>PCC start position is standing straddling the leftmost or rightmost fault line, muzzle perpendicular to the back berm. Loaded carbine is held with both hands, safety on, buttstock on belt.</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288894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Pickaxe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14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paper</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2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999559D-29E6-48E5-95A9-39C637CE165B}"/>
              </a:ext>
            </a:extLst>
          </p:cNvPr>
          <p:cNvPicPr>
            <a:picLocks noChangeAspect="1"/>
          </p:cNvPicPr>
          <p:nvPr/>
        </p:nvPicPr>
        <p:blipFill>
          <a:blip r:embed="rId5"/>
          <a:stretch>
            <a:fillRect/>
          </a:stretch>
        </p:blipFill>
        <p:spPr>
          <a:xfrm>
            <a:off x="180474" y="3296874"/>
            <a:ext cx="7028662" cy="51117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Pickaxe</a:t>
            </a:r>
          </a:p>
          <a:p>
            <a:pPr algn="ctr"/>
            <a:r>
              <a:rPr lang="en-US" b="1" dirty="0"/>
              <a:t>Written Stage Briefing</a:t>
            </a:r>
          </a:p>
          <a:p>
            <a:r>
              <a:rPr lang="en-US" dirty="0"/>
              <a:t>Pickaxe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Carbine loaded, held with both hands, safety on, shouldered.</a:t>
            </a:r>
          </a:p>
          <a:p>
            <a:endParaRPr lang="en-US" dirty="0"/>
          </a:p>
          <a:p>
            <a:r>
              <a:rPr lang="en-US" dirty="0"/>
              <a:t>Upon start signal, engage targets as they become available from within the shooting area.</a:t>
            </a:r>
          </a:p>
          <a:p>
            <a:endParaRPr lang="en-US" dirty="0"/>
          </a:p>
          <a:p>
            <a:r>
              <a:rPr lang="en-US" dirty="0"/>
              <a:t>Setup note: steel at 20 yards</a:t>
            </a:r>
          </a:p>
        </p:txBody>
      </p:sp>
    </p:spTree>
    <p:extLst>
      <p:ext uri="{BB962C8B-B14F-4D97-AF65-F5344CB8AC3E}">
        <p14:creationId xmlns:p14="http://schemas.microsoft.com/office/powerpoint/2010/main" val="19556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Geometry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area,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7654133-E615-477A-AA27-9940861069CB}"/>
              </a:ext>
            </a:extLst>
          </p:cNvPr>
          <p:cNvPicPr>
            <a:picLocks noChangeAspect="1"/>
          </p:cNvPicPr>
          <p:nvPr/>
        </p:nvPicPr>
        <p:blipFill>
          <a:blip r:embed="rId5"/>
          <a:stretch>
            <a:fillRect/>
          </a:stretch>
        </p:blipFill>
        <p:spPr>
          <a:xfrm>
            <a:off x="180474" y="3565320"/>
            <a:ext cx="7028460" cy="35026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Geometry</a:t>
            </a:r>
          </a:p>
          <a:p>
            <a:pPr algn="ctr"/>
            <a:r>
              <a:rPr lang="en-US" b="1" dirty="0"/>
              <a:t>Written Stage Briefing</a:t>
            </a:r>
          </a:p>
          <a:p>
            <a:r>
              <a:rPr lang="en-US" dirty="0"/>
              <a:t>Geometry is a 32 round, 160 point, Comstock field course. There are sixteen USPSA targets. The best two hits on paper will score. The start signal is audible. The stomp box will activate both swingers and the drop turner. The drop turner is a disappearing target, and will be the last target in the tablet.</a:t>
            </a:r>
          </a:p>
          <a:p>
            <a:endParaRPr lang="en-US" dirty="0"/>
          </a:p>
          <a:p>
            <a:r>
              <a:rPr lang="en-US" dirty="0"/>
              <a:t>Handgun start position is standing in the shooting area, wrists above shoulders. Handgun is loaded and holstered.</a:t>
            </a:r>
          </a:p>
          <a:p>
            <a:endParaRPr lang="en-US" dirty="0"/>
          </a:p>
          <a:p>
            <a:r>
              <a:rPr lang="en-US" dirty="0"/>
              <a:t>PCC start position is standing in the shooting area, buttstock touching belt. Carbine is loaded, held with both hands, safety on, pointed in a safe direction.</a:t>
            </a:r>
          </a:p>
          <a:p>
            <a:endParaRPr lang="en-US" dirty="0"/>
          </a:p>
          <a:p>
            <a:r>
              <a:rPr lang="en-US" dirty="0"/>
              <a:t>On start signal, engage the targets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6106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Drew’s an Asshole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completely outside the shooting area not touching fault lines, both hands touching marks. PCC muzzle touching any mark.</a:t>
                      </a: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held with both hands,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2F9F638-7303-4BDD-97E1-6F9076877FDD}"/>
              </a:ext>
            </a:extLst>
          </p:cNvPr>
          <p:cNvPicPr>
            <a:picLocks noChangeAspect="1"/>
          </p:cNvPicPr>
          <p:nvPr/>
        </p:nvPicPr>
        <p:blipFill>
          <a:blip r:embed="rId5"/>
          <a:stretch>
            <a:fillRect/>
          </a:stretch>
        </p:blipFill>
        <p:spPr>
          <a:xfrm>
            <a:off x="180474" y="3477417"/>
            <a:ext cx="7025777" cy="3530011"/>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1482</TotalTime>
  <Words>1267</Words>
  <Application>Microsoft Office PowerPoint</Application>
  <PresentationFormat>Custom</PresentationFormat>
  <Paragraphs>130</Paragraphs>
  <Slides>12</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2019-11-04T21:17:59Z</dcterms:modified>
  <cp:category>Shooting</cp:category>
</cp:coreProperties>
</file>